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52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06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701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307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962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043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185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16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542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56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8" y="0"/>
            <a:ext cx="9142851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1A1E-5683-41B6-ABBD-88B766CF81DC}" type="datetimeFigureOut">
              <a:rPr lang="en-ZA" smtClean="0"/>
              <a:t>2011/11/14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167AF-7D83-48DB-9009-0A43B96F83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852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saeon.ac.za/metadata/custodian.2011-08-30.1317146822/custodian.2011-08-30.1317146822-MetadataCollection" TargetMode="External"/><Relationship Id="rId2" Type="http://schemas.openxmlformats.org/officeDocument/2006/relationships/hyperlink" Target="http://data.saeon.ac.za/metadata/custodian.2011-04-18.5030108980/custodian.2011-04-18.5030108980-MetadataCollec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Adding Meta-Data Manually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Example: SAEON Documents Meta-Data Repository</a:t>
            </a:r>
          </a:p>
          <a:p>
            <a:r>
              <a:rPr lang="en-ZA" dirty="0" smtClean="0"/>
              <a:t>Updated: 14 Nov 2011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817265"/>
            <a:ext cx="29527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Save the link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" y="1119674"/>
            <a:ext cx="9144000" cy="573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788024" y="3140968"/>
            <a:ext cx="2304256" cy="1369166"/>
          </a:xfrm>
          <a:prstGeom prst="wedgeRectCallout">
            <a:avLst>
              <a:gd name="adj1" fmla="val -123349"/>
              <a:gd name="adj2" fmla="val 1598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Select a search result to link to the meta-data. Click ‘Save’.</a:t>
            </a:r>
          </a:p>
        </p:txBody>
      </p:sp>
    </p:spTree>
    <p:extLst>
      <p:ext uri="{BB962C8B-B14F-4D97-AF65-F5344CB8AC3E}">
        <p14:creationId xmlns:p14="http://schemas.microsoft.com/office/powerpoint/2010/main" val="30730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Link is Visible 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0" y="1119674"/>
            <a:ext cx="9144000" cy="573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788024" y="3140968"/>
            <a:ext cx="2304256" cy="1369166"/>
          </a:xfrm>
          <a:prstGeom prst="wedgeRectCallout">
            <a:avLst>
              <a:gd name="adj1" fmla="val -121598"/>
              <a:gd name="adj2" fmla="val 10971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The content item is now linked to the meta-data.</a:t>
            </a:r>
          </a:p>
        </p:txBody>
      </p:sp>
    </p:spTree>
    <p:extLst>
      <p:ext uri="{BB962C8B-B14F-4D97-AF65-F5344CB8AC3E}">
        <p14:creationId xmlns:p14="http://schemas.microsoft.com/office/powerpoint/2010/main" val="22206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Publish or Publish Provisionally 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6" y="1082538"/>
            <a:ext cx="9179636" cy="576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266476" y="4365104"/>
            <a:ext cx="2304256" cy="1369166"/>
          </a:xfrm>
          <a:prstGeom prst="wedgeRectCallout">
            <a:avLst>
              <a:gd name="adj1" fmla="val 142178"/>
              <a:gd name="adj2" fmla="val -1574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Publish the Meta-Data</a:t>
            </a:r>
          </a:p>
        </p:txBody>
      </p:sp>
    </p:spTree>
    <p:extLst>
      <p:ext uri="{BB962C8B-B14F-4D97-AF65-F5344CB8AC3E}">
        <p14:creationId xmlns:p14="http://schemas.microsoft.com/office/powerpoint/2010/main" val="6944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Meta-Data Entry is in the Meta-Data Collection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674"/>
            <a:ext cx="9144000" cy="573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This example assumes that a document related to the meta-data record has already been uploaded to the portal.</a:t>
            </a:r>
          </a:p>
          <a:p>
            <a:r>
              <a:rPr lang="en-ZA" dirty="0" smtClean="0"/>
              <a:t>The example uses the SAEON documents meta-data repository at </a:t>
            </a:r>
          </a:p>
          <a:p>
            <a:pPr marL="0" indent="0">
              <a:buNone/>
            </a:pPr>
            <a:endParaRPr lang="en-ZA" dirty="0" smtClean="0">
              <a:hlinkClick r:id="rId2"/>
            </a:endParaRPr>
          </a:p>
          <a:p>
            <a:pPr marL="363538" indent="0">
              <a:buNone/>
            </a:pPr>
            <a:r>
              <a:rPr lang="en-ZA" dirty="0">
                <a:hlinkClick r:id="rId3"/>
              </a:rPr>
              <a:t>http://data.saeon.ac.za/metadata/custodian.2011-08-30.1317146822/custodian.2011-08-30.1317146822-MetadataCollection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30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Add Meta-Data Manually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456"/>
            <a:ext cx="9144000" cy="57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691680" y="4653136"/>
            <a:ext cx="2304256" cy="1224136"/>
          </a:xfrm>
          <a:prstGeom prst="wedgeRectCallout">
            <a:avLst>
              <a:gd name="adj1" fmla="val 202629"/>
              <a:gd name="adj2" fmla="val 7103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on ‘New from Template’ to add meta-data manually.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285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Select a Meta-Data Standard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808"/>
            <a:ext cx="9151753" cy="574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292080" y="4652122"/>
            <a:ext cx="2304256" cy="1945230"/>
          </a:xfrm>
          <a:prstGeom prst="wedgeRectCallout">
            <a:avLst>
              <a:gd name="adj1" fmla="val -111057"/>
              <a:gd name="adj2" fmla="val -427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This in an internal title – not so important. Select an appropriate standard (Dublin Core in this example) and click ‘Create’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18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Template Record is Created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614"/>
            <a:ext cx="9179636" cy="576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835696" y="5301208"/>
            <a:ext cx="2304256" cy="1369166"/>
          </a:xfrm>
          <a:prstGeom prst="wedgeRectCallout">
            <a:avLst>
              <a:gd name="adj1" fmla="val -8385"/>
              <a:gd name="adj2" fmla="val -1119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 blank record is provided. To edit it, click on ‘Edit Core Fields’.</a:t>
            </a:r>
            <a:endParaRPr lang="en-ZA" dirty="0"/>
          </a:p>
        </p:txBody>
      </p:sp>
      <p:sp>
        <p:nvSpPr>
          <p:cNvPr id="6" name="Rectangular Callout 5"/>
          <p:cNvSpPr/>
          <p:nvPr/>
        </p:nvSpPr>
        <p:spPr>
          <a:xfrm>
            <a:off x="1841330" y="5301208"/>
            <a:ext cx="2304256" cy="1369166"/>
          </a:xfrm>
          <a:prstGeom prst="wedgeRectCallout">
            <a:avLst>
              <a:gd name="adj1" fmla="val 193810"/>
              <a:gd name="adj2" fmla="val 544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 blank record is provided. To edit it, click on ‘Edit Core Fields’.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21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Fill in the Meta-Data Record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310"/>
            <a:ext cx="9179636" cy="576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580112" y="3429000"/>
            <a:ext cx="2304256" cy="1369166"/>
          </a:xfrm>
          <a:prstGeom prst="wedgeRectCallout">
            <a:avLst>
              <a:gd name="adj1" fmla="val -146331"/>
              <a:gd name="adj2" fmla="val -823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Fill in all available fields, and click ‘Save’.</a:t>
            </a:r>
          </a:p>
        </p:txBody>
      </p:sp>
    </p:spTree>
    <p:extLst>
      <p:ext uri="{BB962C8B-B14F-4D97-AF65-F5344CB8AC3E}">
        <p14:creationId xmlns:p14="http://schemas.microsoft.com/office/powerpoint/2010/main" val="27726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Validation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schema is very strict, so the document may not validate.</a:t>
            </a:r>
          </a:p>
          <a:p>
            <a:endParaRPr lang="en-ZA" dirty="0"/>
          </a:p>
          <a:p>
            <a:r>
              <a:rPr lang="en-ZA" dirty="0" smtClean="0"/>
              <a:t>This is not a major problem: after saving the document, navigate to the document entry – see overleaf.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89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Viewing Meta-Data and Linking Content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059"/>
            <a:ext cx="9179636" cy="576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788024" y="3429000"/>
            <a:ext cx="2304256" cy="1369166"/>
          </a:xfrm>
          <a:prstGeom prst="wedgeRectCallout">
            <a:avLst>
              <a:gd name="adj1" fmla="val -187274"/>
              <a:gd name="adj2" fmla="val 1085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The meta-data record, even though not valid, will be listed in the navigation. Click to view</a:t>
            </a:r>
            <a:r>
              <a:rPr lang="en-ZA" dirty="0"/>
              <a:t> </a:t>
            </a:r>
            <a:r>
              <a:rPr lang="en-ZA" dirty="0" smtClean="0"/>
              <a:t>if you get lost.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788024" y="4950566"/>
            <a:ext cx="2304256" cy="1369166"/>
          </a:xfrm>
          <a:prstGeom prst="wedgeRectCallout">
            <a:avLst>
              <a:gd name="adj1" fmla="val 68647"/>
              <a:gd name="adj2" fmla="val 782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on ‘Link Data’ to link to a data item or document in the portal.</a:t>
            </a:r>
          </a:p>
        </p:txBody>
      </p:sp>
    </p:spTree>
    <p:extLst>
      <p:ext uri="{BB962C8B-B14F-4D97-AF65-F5344CB8AC3E}">
        <p14:creationId xmlns:p14="http://schemas.microsoft.com/office/powerpoint/2010/main" val="34310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Search for Content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36" y="1097310"/>
            <a:ext cx="9179636" cy="576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814882" y="3140968"/>
            <a:ext cx="2304256" cy="1369166"/>
          </a:xfrm>
          <a:prstGeom prst="wedgeRectCallout">
            <a:avLst>
              <a:gd name="adj1" fmla="val -67909"/>
              <a:gd name="adj2" fmla="val 1038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Select a type of content to limit search results, and an optional keyword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788024" y="3140968"/>
            <a:ext cx="2304256" cy="1369166"/>
          </a:xfrm>
          <a:prstGeom prst="wedgeRectCallout">
            <a:avLst>
              <a:gd name="adj1" fmla="val -146692"/>
              <a:gd name="adj2" fmla="val 7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Select a type of content to limit search results, and an optional keyword. Click ‘Search’.</a:t>
            </a:r>
          </a:p>
        </p:txBody>
      </p:sp>
    </p:spTree>
    <p:extLst>
      <p:ext uri="{BB962C8B-B14F-4D97-AF65-F5344CB8AC3E}">
        <p14:creationId xmlns:p14="http://schemas.microsoft.com/office/powerpoint/2010/main" val="16434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308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Adding Meta-Data Manually</vt:lpstr>
      <vt:lpstr>PowerPoint Presentation</vt:lpstr>
      <vt:lpstr>Add Meta-Data Manually</vt:lpstr>
      <vt:lpstr>Select a Meta-Data Standard</vt:lpstr>
      <vt:lpstr>Template Record is Created</vt:lpstr>
      <vt:lpstr>Fill in the Meta-Data Record</vt:lpstr>
      <vt:lpstr>Validation</vt:lpstr>
      <vt:lpstr>Viewing Meta-Data and Linking Content</vt:lpstr>
      <vt:lpstr>Search for Content</vt:lpstr>
      <vt:lpstr>Save the link</vt:lpstr>
      <vt:lpstr>Link is Visible …</vt:lpstr>
      <vt:lpstr>Publish or Publish Provisionally …</vt:lpstr>
      <vt:lpstr>Meta-Data Entry is in the Meta-Data Collection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Meta-Data Manually</dc:title>
  <dc:creator>WimHugo</dc:creator>
  <cp:lastModifiedBy>WimHugo</cp:lastModifiedBy>
  <cp:revision>10</cp:revision>
  <dcterms:created xsi:type="dcterms:W3CDTF">2011-04-18T11:24:20Z</dcterms:created>
  <dcterms:modified xsi:type="dcterms:W3CDTF">2011-11-14T10:07:46Z</dcterms:modified>
</cp:coreProperties>
</file>