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6" r:id="rId3"/>
    <p:sldId id="287" r:id="rId4"/>
    <p:sldId id="288" r:id="rId5"/>
    <p:sldId id="289" r:id="rId6"/>
    <p:sldId id="283" r:id="rId7"/>
    <p:sldId id="284" r:id="rId8"/>
    <p:sldId id="285" r:id="rId9"/>
    <p:sldId id="290" r:id="rId10"/>
    <p:sldId id="257" r:id="rId11"/>
    <p:sldId id="291" r:id="rId12"/>
    <p:sldId id="293" r:id="rId13"/>
    <p:sldId id="292" r:id="rId14"/>
    <p:sldId id="258" r:id="rId15"/>
    <p:sldId id="259" r:id="rId16"/>
    <p:sldId id="260" r:id="rId17"/>
    <p:sldId id="261" r:id="rId18"/>
    <p:sldId id="262" r:id="rId19"/>
    <p:sldId id="263" r:id="rId20"/>
    <p:sldId id="264" r:id="rId21"/>
    <p:sldId id="265" r:id="rId22"/>
    <p:sldId id="266" r:id="rId23"/>
    <p:sldId id="267" r:id="rId24"/>
    <p:sldId id="268" r:id="rId25"/>
    <p:sldId id="269" r:id="rId26"/>
    <p:sldId id="270" r:id="rId27"/>
    <p:sldId id="271" r:id="rId28"/>
    <p:sldId id="272" r:id="rId29"/>
    <p:sldId id="273" r:id="rId30"/>
    <p:sldId id="274" r:id="rId31"/>
    <p:sldId id="275" r:id="rId32"/>
    <p:sldId id="276" r:id="rId33"/>
    <p:sldId id="277" r:id="rId34"/>
    <p:sldId id="278" r:id="rId35"/>
    <p:sldId id="279" r:id="rId36"/>
    <p:sldId id="280" r:id="rId37"/>
    <p:sldId id="281" r:id="rId38"/>
    <p:sldId id="282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718" autoAdjust="0"/>
  </p:normalViewPr>
  <p:slideViewPr>
    <p:cSldViewPr>
      <p:cViewPr varScale="1">
        <p:scale>
          <a:sx n="66" d="100"/>
          <a:sy n="66" d="100"/>
        </p:scale>
        <p:origin x="-864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ABD12-124A-463F-8A12-8C16C39E55C8}" type="datetimeFigureOut">
              <a:rPr lang="en-US" smtClean="0"/>
              <a:pPr/>
              <a:t>5/15/2010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69801-3B0B-4B2D-88B6-CA901A957756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ABD12-124A-463F-8A12-8C16C39E55C8}" type="datetimeFigureOut">
              <a:rPr lang="en-US" smtClean="0"/>
              <a:pPr/>
              <a:t>5/15/2010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69801-3B0B-4B2D-88B6-CA901A957756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ABD12-124A-463F-8A12-8C16C39E55C8}" type="datetimeFigureOut">
              <a:rPr lang="en-US" smtClean="0"/>
              <a:pPr/>
              <a:t>5/15/2010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69801-3B0B-4B2D-88B6-CA901A957756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ABD12-124A-463F-8A12-8C16C39E55C8}" type="datetimeFigureOut">
              <a:rPr lang="en-US" smtClean="0"/>
              <a:pPr/>
              <a:t>5/15/2010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69801-3B0B-4B2D-88B6-CA901A957756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ABD12-124A-463F-8A12-8C16C39E55C8}" type="datetimeFigureOut">
              <a:rPr lang="en-US" smtClean="0"/>
              <a:pPr/>
              <a:t>5/15/2010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69801-3B0B-4B2D-88B6-CA901A957756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ABD12-124A-463F-8A12-8C16C39E55C8}" type="datetimeFigureOut">
              <a:rPr lang="en-US" smtClean="0"/>
              <a:pPr/>
              <a:t>5/15/2010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69801-3B0B-4B2D-88B6-CA901A957756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ABD12-124A-463F-8A12-8C16C39E55C8}" type="datetimeFigureOut">
              <a:rPr lang="en-US" smtClean="0"/>
              <a:pPr/>
              <a:t>5/15/2010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69801-3B0B-4B2D-88B6-CA901A957756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ABD12-124A-463F-8A12-8C16C39E55C8}" type="datetimeFigureOut">
              <a:rPr lang="en-US" smtClean="0"/>
              <a:pPr/>
              <a:t>5/15/2010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69801-3B0B-4B2D-88B6-CA901A957756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ABD12-124A-463F-8A12-8C16C39E55C8}" type="datetimeFigureOut">
              <a:rPr lang="en-US" smtClean="0"/>
              <a:pPr/>
              <a:t>5/15/2010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69801-3B0B-4B2D-88B6-CA901A957756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ABD12-124A-463F-8A12-8C16C39E55C8}" type="datetimeFigureOut">
              <a:rPr lang="en-US" smtClean="0"/>
              <a:pPr/>
              <a:t>5/15/2010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69801-3B0B-4B2D-88B6-CA901A957756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ABD12-124A-463F-8A12-8C16C39E55C8}" type="datetimeFigureOut">
              <a:rPr lang="en-US" smtClean="0"/>
              <a:pPr/>
              <a:t>5/15/2010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69801-3B0B-4B2D-88B6-CA901A957756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9ABD12-124A-463F-8A12-8C16C39E55C8}" type="datetimeFigureOut">
              <a:rPr lang="en-US" smtClean="0"/>
              <a:pPr/>
              <a:t>5/15/2010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269801-3B0B-4B2D-88B6-CA901A957756}" type="slidenum">
              <a:rPr lang="en-ZA" smtClean="0"/>
              <a:pPr/>
              <a:t>‹#›</a:t>
            </a:fld>
            <a:endParaRPr lang="en-Z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142984"/>
            <a:ext cx="8501090" cy="5129705"/>
          </a:xfrm>
          <a:prstGeom prst="roundRect">
            <a:avLst>
              <a:gd name="adj" fmla="val 5742"/>
            </a:avLst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71480"/>
            <a:ext cx="9144000" cy="5517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572250" cy="486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1750" y="1990725"/>
            <a:ext cx="6572250" cy="486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71750" y="0"/>
            <a:ext cx="6572250" cy="486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990725"/>
            <a:ext cx="6572250" cy="486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572250" cy="486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990725"/>
            <a:ext cx="6572250" cy="486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71750" y="0"/>
            <a:ext cx="6572250" cy="486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71750" y="1990725"/>
            <a:ext cx="6572250" cy="486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90725"/>
            <a:ext cx="6572250" cy="486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29322" y="214311"/>
            <a:ext cx="2981325" cy="3000375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28596" y="3429000"/>
            <a:ext cx="1500198" cy="1509784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143108" y="3429000"/>
            <a:ext cx="1500198" cy="1509784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28596" y="5072074"/>
            <a:ext cx="1500198" cy="1509784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143108" y="5072074"/>
            <a:ext cx="1500198" cy="1509784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3857620" y="5072074"/>
            <a:ext cx="1500198" cy="1509784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572132" y="5072074"/>
            <a:ext cx="1500198" cy="1509784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86644" y="5072074"/>
            <a:ext cx="1500198" cy="1509784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00034" y="928670"/>
            <a:ext cx="1500198" cy="1509784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3925" y="809625"/>
            <a:ext cx="7296150" cy="523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619250"/>
            <a:ext cx="7296150" cy="523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643438" y="285728"/>
            <a:ext cx="1500198" cy="1509784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214282" y="357166"/>
            <a:ext cx="4352925" cy="636588"/>
            <a:chOff x="3411528" y="4216398"/>
            <a:chExt cx="4353453" cy="635577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 t="34953" b="22942"/>
            <a:stretch>
              <a:fillRect/>
            </a:stretch>
          </p:blipFill>
          <p:spPr bwMode="auto">
            <a:xfrm>
              <a:off x="3411528" y="4216398"/>
              <a:ext cx="2538720" cy="594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6" name="TextBox 5"/>
            <p:cNvSpPr txBox="1"/>
            <p:nvPr/>
          </p:nvSpPr>
          <p:spPr>
            <a:xfrm>
              <a:off x="5512045" y="4267117"/>
              <a:ext cx="2252936" cy="58485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ZA" sz="160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cs"/>
                </a:rPr>
                <a:t>SOUTH AFRICAN  EARTH 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ZA" sz="160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cs"/>
                </a:rPr>
                <a:t>OBSERVATION </a:t>
              </a:r>
              <a:r>
                <a:rPr lang="en-ZA" sz="1600" dirty="0" smtClean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cs"/>
                </a:rPr>
                <a:t>SYSTEM</a:t>
              </a:r>
              <a:endParaRPr lang="en-ZA" sz="16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</p:grpSp>
      <p:pic>
        <p:nvPicPr>
          <p:cNvPr id="7" name="Picture 6" descr="logo_dst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57950" y="357166"/>
            <a:ext cx="1523874" cy="64612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619250"/>
            <a:ext cx="7296150" cy="523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00034" y="357166"/>
            <a:ext cx="1206735" cy="1214446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214414" y="363520"/>
            <a:ext cx="4352925" cy="636588"/>
            <a:chOff x="3411528" y="4216398"/>
            <a:chExt cx="4353453" cy="635577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 t="34953" b="22942"/>
            <a:stretch>
              <a:fillRect/>
            </a:stretch>
          </p:blipFill>
          <p:spPr bwMode="auto">
            <a:xfrm>
              <a:off x="3411528" y="4216398"/>
              <a:ext cx="2538720" cy="594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6" name="TextBox 5"/>
            <p:cNvSpPr txBox="1"/>
            <p:nvPr/>
          </p:nvSpPr>
          <p:spPr>
            <a:xfrm>
              <a:off x="5512045" y="4267117"/>
              <a:ext cx="2252936" cy="58485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ZA" sz="160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cs"/>
                </a:rPr>
                <a:t>SOUTH AFRICAN  EARTH 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ZA" sz="160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cs"/>
                </a:rPr>
                <a:t>OBSERVATION </a:t>
              </a:r>
              <a:r>
                <a:rPr lang="en-ZA" sz="1600" dirty="0" smtClean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cs"/>
                </a:rPr>
                <a:t>SYSTEM</a:t>
              </a:r>
              <a:endParaRPr lang="en-ZA" sz="16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</p:grpSp>
      <p:pic>
        <p:nvPicPr>
          <p:cNvPr id="7" name="Picture 6" descr="logo_dst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643570" y="425423"/>
            <a:ext cx="1523874" cy="64612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7500958" y="500042"/>
            <a:ext cx="1285884" cy="5000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lh6.ggpht.com/_KHgcEZZGumI/SUAxUIHtM5I/AAAAAAAAAk8/BEyquVH7ax8/Graphic%20023.jpg"/>
          <p:cNvPicPr>
            <a:picLocks noChangeAspect="1" noChangeArrowheads="1"/>
          </p:cNvPicPr>
          <p:nvPr/>
        </p:nvPicPr>
        <p:blipFill>
          <a:blip r:embed="rId2" cstate="print"/>
          <a:srcRect t="50001"/>
          <a:stretch>
            <a:fillRect/>
          </a:stretch>
        </p:blipFill>
        <p:spPr bwMode="auto">
          <a:xfrm>
            <a:off x="-4572064" y="3429000"/>
            <a:ext cx="4572064" cy="3429000"/>
          </a:xfrm>
          <a:prstGeom prst="roundRect">
            <a:avLst>
              <a:gd name="adj" fmla="val 5301"/>
            </a:avLst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572000" cy="3429000"/>
          </a:xfrm>
          <a:prstGeom prst="roundRect">
            <a:avLst>
              <a:gd name="adj" fmla="val 4918"/>
            </a:avLst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714348" y="1000108"/>
            <a:ext cx="3679469" cy="523220"/>
          </a:xfrm>
          <a:prstGeom prst="rect">
            <a:avLst/>
          </a:prstGeom>
          <a:solidFill>
            <a:schemeClr val="tx1">
              <a:alpha val="33000"/>
            </a:schemeClr>
          </a:solidFill>
        </p:spPr>
        <p:txBody>
          <a:bodyPr wrap="none" rtlCol="0">
            <a:spAutoFit/>
          </a:bodyPr>
          <a:lstStyle/>
          <a:p>
            <a:r>
              <a:rPr lang="en-ZA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Societal Benefit Areas …</a:t>
            </a:r>
            <a:endParaRPr lang="en-ZA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5143500" y="-571501"/>
            <a:ext cx="3428999" cy="4572002"/>
          </a:xfrm>
          <a:prstGeom prst="roundRect">
            <a:avLst>
              <a:gd name="adj" fmla="val 4815"/>
            </a:avLst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4929190" y="2285992"/>
            <a:ext cx="1778372" cy="523220"/>
          </a:xfrm>
          <a:prstGeom prst="rect">
            <a:avLst/>
          </a:prstGeom>
          <a:solidFill>
            <a:schemeClr val="tx1">
              <a:alpha val="33000"/>
            </a:schemeClr>
          </a:solidFill>
        </p:spPr>
        <p:txBody>
          <a:bodyPr wrap="none" rtlCol="0">
            <a:spAutoFit/>
          </a:bodyPr>
          <a:lstStyle/>
          <a:p>
            <a:r>
              <a:rPr lang="en-ZA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Catalogues</a:t>
            </a:r>
            <a:endParaRPr lang="en-ZA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429000"/>
            <a:ext cx="4572000" cy="3429000"/>
          </a:xfrm>
          <a:prstGeom prst="roundRect">
            <a:avLst>
              <a:gd name="adj" fmla="val 4815"/>
            </a:avLst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285720" y="4071942"/>
            <a:ext cx="2415341" cy="523220"/>
          </a:xfrm>
          <a:prstGeom prst="rect">
            <a:avLst/>
          </a:prstGeom>
          <a:solidFill>
            <a:schemeClr val="tx1">
              <a:alpha val="33000"/>
            </a:schemeClr>
          </a:solidFill>
        </p:spPr>
        <p:txBody>
          <a:bodyPr wrap="none" rtlCol="0">
            <a:spAutoFit/>
          </a:bodyPr>
          <a:lstStyle/>
          <a:p>
            <a:r>
              <a:rPr lang="en-ZA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GEOSS Services</a:t>
            </a:r>
            <a:endParaRPr lang="en-ZA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5143500" y="2857502"/>
            <a:ext cx="3428999" cy="4572001"/>
          </a:xfrm>
          <a:prstGeom prst="roundRect">
            <a:avLst>
              <a:gd name="adj" fmla="val 5238"/>
            </a:avLst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TextBox 11"/>
          <p:cNvSpPr txBox="1"/>
          <p:nvPr/>
        </p:nvSpPr>
        <p:spPr>
          <a:xfrm>
            <a:off x="5500694" y="5929330"/>
            <a:ext cx="3330655" cy="523220"/>
          </a:xfrm>
          <a:prstGeom prst="rect">
            <a:avLst/>
          </a:prstGeom>
          <a:solidFill>
            <a:schemeClr val="tx1">
              <a:alpha val="33000"/>
            </a:schemeClr>
          </a:solidFill>
        </p:spPr>
        <p:txBody>
          <a:bodyPr wrap="none" rtlCol="0">
            <a:spAutoFit/>
          </a:bodyPr>
          <a:lstStyle/>
          <a:p>
            <a:r>
              <a:rPr lang="en-ZA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Platform Architecture</a:t>
            </a:r>
            <a:endParaRPr lang="en-ZA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-4572000" y="0"/>
            <a:ext cx="4572000" cy="3429000"/>
          </a:xfrm>
          <a:prstGeom prst="roundRect">
            <a:avLst>
              <a:gd name="adj" fmla="val 5238"/>
            </a:avLst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-4071998" y="5500702"/>
            <a:ext cx="2156681" cy="523220"/>
          </a:xfrm>
          <a:prstGeom prst="rect">
            <a:avLst/>
          </a:prstGeom>
          <a:solidFill>
            <a:schemeClr val="tx1">
              <a:alpha val="33000"/>
            </a:schemeClr>
          </a:solidFill>
        </p:spPr>
        <p:txBody>
          <a:bodyPr wrap="none" rtlCol="0">
            <a:spAutoFit/>
          </a:bodyPr>
          <a:lstStyle/>
          <a:p>
            <a:r>
              <a:rPr lang="en-ZA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Data Samples</a:t>
            </a:r>
            <a:endParaRPr lang="en-ZA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71475"/>
            <a:ext cx="9086850" cy="648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571501" y="-571501"/>
            <a:ext cx="3428999" cy="4572001"/>
          </a:xfrm>
          <a:prstGeom prst="roundRect">
            <a:avLst>
              <a:gd name="adj" fmla="val 5238"/>
            </a:avLst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232" t="14097" r="24371" b="28634"/>
          <a:stretch>
            <a:fillRect/>
          </a:stretch>
        </p:blipFill>
        <p:spPr bwMode="auto">
          <a:xfrm>
            <a:off x="1" y="0"/>
            <a:ext cx="4572032" cy="26432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1000132" y="2714644"/>
            <a:ext cx="3330655" cy="523220"/>
          </a:xfrm>
          <a:prstGeom prst="rect">
            <a:avLst/>
          </a:prstGeom>
          <a:solidFill>
            <a:schemeClr val="tx1">
              <a:alpha val="33000"/>
            </a:schemeClr>
          </a:solidFill>
        </p:spPr>
        <p:txBody>
          <a:bodyPr wrap="none" rtlCol="0">
            <a:spAutoFit/>
          </a:bodyPr>
          <a:lstStyle/>
          <a:p>
            <a:r>
              <a:rPr lang="en-ZA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Platform Architecture</a:t>
            </a:r>
            <a:endParaRPr lang="en-ZA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600574" y="3500438"/>
            <a:ext cx="4543426" cy="3357562"/>
          </a:xfrm>
          <a:prstGeom prst="roundRect">
            <a:avLst>
              <a:gd name="adj" fmla="val 4131"/>
            </a:avLst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00430" y="3000372"/>
            <a:ext cx="1643074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ZA" dirty="0" smtClean="0"/>
              <a:t>Beta Version</a:t>
            </a:r>
            <a:endParaRPr lang="en-ZA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381000"/>
            <a:ext cx="60960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419225"/>
            <a:ext cx="6096000" cy="401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62225" y="381000"/>
            <a:ext cx="401955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62225" y="381000"/>
            <a:ext cx="401955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7463" y="381000"/>
            <a:ext cx="4029075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2557463" y="381000"/>
            <a:ext cx="4029075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357166"/>
            <a:ext cx="4029075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414463"/>
            <a:ext cx="6096000" cy="402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7463" y="381000"/>
            <a:ext cx="4029075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7463" y="381000"/>
            <a:ext cx="4029075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43150" y="381000"/>
            <a:ext cx="44577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390650"/>
            <a:ext cx="6096000" cy="407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7463" y="381000"/>
            <a:ext cx="4029075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414463"/>
            <a:ext cx="6096000" cy="402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390650"/>
            <a:ext cx="6096000" cy="407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7463" y="381000"/>
            <a:ext cx="4029075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390650"/>
            <a:ext cx="6096000" cy="407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414463"/>
            <a:ext cx="6096000" cy="402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414463"/>
            <a:ext cx="6096000" cy="402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990600"/>
            <a:ext cx="48768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8763" y="990600"/>
            <a:ext cx="6086475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8763" y="995363"/>
            <a:ext cx="6086475" cy="486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8763" y="1443038"/>
            <a:ext cx="6086475" cy="397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50" y="385763"/>
            <a:ext cx="4000500" cy="608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2693</TotalTime>
  <Words>25</Words>
  <Application>Microsoft Office PowerPoint</Application>
  <PresentationFormat>On-screen Show (4:3)</PresentationFormat>
  <Paragraphs>11</Paragraphs>
  <Slides>38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</vt:vector>
  </TitlesOfParts>
  <Company>Home User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WimHugo</dc:creator>
  <cp:lastModifiedBy>WimHugo</cp:lastModifiedBy>
  <cp:revision>8</cp:revision>
  <dcterms:created xsi:type="dcterms:W3CDTF">2010-05-08T06:46:46Z</dcterms:created>
  <dcterms:modified xsi:type="dcterms:W3CDTF">2010-05-16T16:42:27Z</dcterms:modified>
</cp:coreProperties>
</file>